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FF00"/>
    <a:srgbClr val="666633"/>
    <a:srgbClr val="CC9900"/>
    <a:srgbClr val="FFFF99"/>
    <a:srgbClr val="FFCCFF"/>
    <a:srgbClr val="CCCCFF"/>
    <a:srgbClr val="99CCFF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-1037" y="30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" name="グループ化 1029"/>
          <p:cNvGrpSpPr/>
          <p:nvPr/>
        </p:nvGrpSpPr>
        <p:grpSpPr>
          <a:xfrm>
            <a:off x="689241" y="804185"/>
            <a:ext cx="1158248" cy="1605655"/>
            <a:chOff x="2912750" y="4272008"/>
            <a:chExt cx="1671403" cy="2317032"/>
          </a:xfrm>
        </p:grpSpPr>
        <p:sp>
          <p:nvSpPr>
            <p:cNvPr id="16" name="角丸四角形 15"/>
            <p:cNvSpPr/>
            <p:nvPr/>
          </p:nvSpPr>
          <p:spPr>
            <a:xfrm>
              <a:off x="2912750" y="4272008"/>
              <a:ext cx="1671403" cy="2317032"/>
            </a:xfrm>
            <a:prstGeom prst="roundRect">
              <a:avLst>
                <a:gd name="adj" fmla="val 5286"/>
              </a:avLst>
            </a:prstGeom>
            <a:solidFill>
              <a:srgbClr val="00006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74" name="グループ化 373"/>
            <p:cNvGrpSpPr/>
            <p:nvPr/>
          </p:nvGrpSpPr>
          <p:grpSpPr>
            <a:xfrm>
              <a:off x="3440414" y="5021013"/>
              <a:ext cx="616074" cy="611757"/>
              <a:chOff x="5817096" y="4590819"/>
              <a:chExt cx="1512557" cy="1501959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</p:grpSpPr>
          <p:sp>
            <p:nvSpPr>
              <p:cNvPr id="375" name="円/楕円 374"/>
              <p:cNvSpPr/>
              <p:nvPr/>
            </p:nvSpPr>
            <p:spPr>
              <a:xfrm>
                <a:off x="6501068" y="5266831"/>
                <a:ext cx="154254" cy="15425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375"/>
              <p:cNvGrpSpPr/>
              <p:nvPr/>
            </p:nvGrpSpPr>
            <p:grpSpPr>
              <a:xfrm>
                <a:off x="5817096" y="4590819"/>
                <a:ext cx="1511350" cy="1501959"/>
                <a:chOff x="5817096" y="4590819"/>
                <a:chExt cx="1511350" cy="1501959"/>
              </a:xfrm>
              <a:grpFill/>
            </p:grpSpPr>
            <p:grpSp>
              <p:nvGrpSpPr>
                <p:cNvPr id="392" name="グループ化 391"/>
                <p:cNvGrpSpPr/>
                <p:nvPr/>
              </p:nvGrpSpPr>
              <p:grpSpPr>
                <a:xfrm>
                  <a:off x="5817096" y="4590820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400" name="グループ化 399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04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5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01" name="グループ化 400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02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3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93" name="グループ化 392"/>
                <p:cNvGrpSpPr/>
                <p:nvPr/>
              </p:nvGrpSpPr>
              <p:grpSpPr>
                <a:xfrm rot="2700000">
                  <a:off x="5826488" y="4590819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394" name="グループ化 393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398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9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5" name="グループ化 394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396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7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77" name="グループ化 376"/>
              <p:cNvGrpSpPr/>
              <p:nvPr/>
            </p:nvGrpSpPr>
            <p:grpSpPr>
              <a:xfrm rot="20275868">
                <a:off x="5818303" y="4590819"/>
                <a:ext cx="1511350" cy="1501959"/>
                <a:chOff x="5817096" y="4590819"/>
                <a:chExt cx="1511350" cy="1501959"/>
              </a:xfrm>
              <a:grpFill/>
            </p:grpSpPr>
            <p:grpSp>
              <p:nvGrpSpPr>
                <p:cNvPr id="378" name="グループ化 377"/>
                <p:cNvGrpSpPr/>
                <p:nvPr/>
              </p:nvGrpSpPr>
              <p:grpSpPr>
                <a:xfrm>
                  <a:off x="5817096" y="4590820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386" name="グループ化 385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390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1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7" name="グループ化 386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388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9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79" name="グループ化 378"/>
                <p:cNvGrpSpPr/>
                <p:nvPr/>
              </p:nvGrpSpPr>
              <p:grpSpPr>
                <a:xfrm rot="2700000">
                  <a:off x="5826488" y="4590819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380" name="グループ化 379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384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5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1" name="グループ化 380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382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3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406" name="テキスト ボックス 405"/>
            <p:cNvSpPr txBox="1"/>
            <p:nvPr/>
          </p:nvSpPr>
          <p:spPr>
            <a:xfrm>
              <a:off x="3286647" y="4455383"/>
              <a:ext cx="923609" cy="4774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日 本 国</a:t>
              </a:r>
              <a:endParaRPr lang="en-US" altLang="ja-JP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atin typeface="メイリオ" pitchFamily="50" charset="-128"/>
                <a:ea typeface="メイリオ" pitchFamily="50" charset="-128"/>
              </a:endParaRPr>
            </a:p>
            <a:p>
              <a:pPr algn="dist"/>
              <a:r>
                <a:rPr lang="ja-JP" altLang="en-US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旅　  券</a:t>
              </a:r>
              <a:endParaRPr lang="en-US" altLang="ja-JP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07" name="テキスト ボックス 406"/>
            <p:cNvSpPr txBox="1"/>
            <p:nvPr/>
          </p:nvSpPr>
          <p:spPr>
            <a:xfrm>
              <a:off x="3338115" y="5672165"/>
              <a:ext cx="820672" cy="26880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JAPAN</a:t>
              </a:r>
            </a:p>
          </p:txBody>
        </p:sp>
        <p:sp>
          <p:nvSpPr>
            <p:cNvPr id="408" name="テキスト ボックス 407"/>
            <p:cNvSpPr txBox="1"/>
            <p:nvPr/>
          </p:nvSpPr>
          <p:spPr>
            <a:xfrm>
              <a:off x="3338115" y="6036570"/>
              <a:ext cx="820672" cy="1832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PASSPORT</a:t>
              </a:r>
            </a:p>
          </p:txBody>
        </p:sp>
      </p:grpSp>
      <p:grpSp>
        <p:nvGrpSpPr>
          <p:cNvPr id="1029" name="グループ化 1028"/>
          <p:cNvGrpSpPr/>
          <p:nvPr/>
        </p:nvGrpSpPr>
        <p:grpSpPr>
          <a:xfrm>
            <a:off x="2518041" y="804185"/>
            <a:ext cx="1158248" cy="1605655"/>
            <a:chOff x="4741550" y="4272008"/>
            <a:chExt cx="1671403" cy="2317032"/>
          </a:xfrm>
        </p:grpSpPr>
        <p:sp>
          <p:nvSpPr>
            <p:cNvPr id="409" name="角丸四角形 408"/>
            <p:cNvSpPr/>
            <p:nvPr/>
          </p:nvSpPr>
          <p:spPr>
            <a:xfrm>
              <a:off x="4741550" y="4272008"/>
              <a:ext cx="1671403" cy="2317032"/>
            </a:xfrm>
            <a:prstGeom prst="roundRect">
              <a:avLst>
                <a:gd name="adj" fmla="val 5286"/>
              </a:avLst>
            </a:prstGeom>
            <a:solidFill>
              <a:srgbClr val="C0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10" name="グループ化 409"/>
            <p:cNvGrpSpPr/>
            <p:nvPr/>
          </p:nvGrpSpPr>
          <p:grpSpPr>
            <a:xfrm>
              <a:off x="5269214" y="5021013"/>
              <a:ext cx="616074" cy="611757"/>
              <a:chOff x="5817096" y="4590819"/>
              <a:chExt cx="1512557" cy="1501959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</p:grpSpPr>
          <p:sp>
            <p:nvSpPr>
              <p:cNvPr id="411" name="円/楕円 410"/>
              <p:cNvSpPr/>
              <p:nvPr/>
            </p:nvSpPr>
            <p:spPr>
              <a:xfrm>
                <a:off x="6501068" y="5266831"/>
                <a:ext cx="154254" cy="15425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2" name="グループ化 411"/>
              <p:cNvGrpSpPr/>
              <p:nvPr/>
            </p:nvGrpSpPr>
            <p:grpSpPr>
              <a:xfrm>
                <a:off x="5817096" y="4590819"/>
                <a:ext cx="1511350" cy="1501959"/>
                <a:chOff x="5817096" y="4590819"/>
                <a:chExt cx="1511350" cy="1501959"/>
              </a:xfrm>
              <a:grpFill/>
            </p:grpSpPr>
            <p:grpSp>
              <p:nvGrpSpPr>
                <p:cNvPr id="428" name="グループ化 427"/>
                <p:cNvGrpSpPr/>
                <p:nvPr/>
              </p:nvGrpSpPr>
              <p:grpSpPr>
                <a:xfrm>
                  <a:off x="5817096" y="4590820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436" name="グループ化 435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40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1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7" name="グループ化 436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38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9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29" name="グループ化 428"/>
                <p:cNvGrpSpPr/>
                <p:nvPr/>
              </p:nvGrpSpPr>
              <p:grpSpPr>
                <a:xfrm rot="2700000">
                  <a:off x="5826488" y="4590819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430" name="グループ化 429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34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5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1" name="グループ化 430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32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3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413" name="グループ化 412"/>
              <p:cNvGrpSpPr/>
              <p:nvPr/>
            </p:nvGrpSpPr>
            <p:grpSpPr>
              <a:xfrm rot="20275868">
                <a:off x="5818303" y="4590819"/>
                <a:ext cx="1511350" cy="1501959"/>
                <a:chOff x="5817096" y="4590819"/>
                <a:chExt cx="1511350" cy="1501959"/>
              </a:xfrm>
              <a:grpFill/>
            </p:grpSpPr>
            <p:grpSp>
              <p:nvGrpSpPr>
                <p:cNvPr id="414" name="グループ化 413"/>
                <p:cNvGrpSpPr/>
                <p:nvPr/>
              </p:nvGrpSpPr>
              <p:grpSpPr>
                <a:xfrm>
                  <a:off x="5817096" y="4590820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422" name="グループ化 421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26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7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3" name="グループ化 422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24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5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15" name="グループ化 414"/>
                <p:cNvGrpSpPr/>
                <p:nvPr/>
              </p:nvGrpSpPr>
              <p:grpSpPr>
                <a:xfrm rot="2700000">
                  <a:off x="5826488" y="4590819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416" name="グループ化 415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20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1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17" name="グループ化 416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18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9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442" name="テキスト ボックス 441"/>
            <p:cNvSpPr txBox="1"/>
            <p:nvPr/>
          </p:nvSpPr>
          <p:spPr>
            <a:xfrm>
              <a:off x="5115447" y="4455383"/>
              <a:ext cx="923609" cy="4774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日 本 国</a:t>
              </a:r>
              <a:endParaRPr lang="en-US" altLang="ja-JP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atin typeface="メイリオ" pitchFamily="50" charset="-128"/>
                <a:ea typeface="メイリオ" pitchFamily="50" charset="-128"/>
              </a:endParaRPr>
            </a:p>
            <a:p>
              <a:pPr algn="dist"/>
              <a:r>
                <a:rPr lang="ja-JP" altLang="en-US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旅　  券</a:t>
              </a:r>
              <a:endParaRPr lang="en-US" altLang="ja-JP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43" name="テキスト ボックス 442"/>
            <p:cNvSpPr txBox="1"/>
            <p:nvPr/>
          </p:nvSpPr>
          <p:spPr>
            <a:xfrm>
              <a:off x="5166915" y="5672165"/>
              <a:ext cx="820672" cy="26880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JAPAN</a:t>
              </a:r>
            </a:p>
          </p:txBody>
        </p:sp>
        <p:sp>
          <p:nvSpPr>
            <p:cNvPr id="444" name="テキスト ボックス 443"/>
            <p:cNvSpPr txBox="1"/>
            <p:nvPr/>
          </p:nvSpPr>
          <p:spPr>
            <a:xfrm>
              <a:off x="5166915" y="6036570"/>
              <a:ext cx="820672" cy="1832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PASSPORT</a:t>
              </a:r>
            </a:p>
          </p:txBody>
        </p:sp>
      </p:grpSp>
      <p:grpSp>
        <p:nvGrpSpPr>
          <p:cNvPr id="1031" name="グループ化 1030"/>
          <p:cNvGrpSpPr/>
          <p:nvPr/>
        </p:nvGrpSpPr>
        <p:grpSpPr>
          <a:xfrm>
            <a:off x="4159166" y="929367"/>
            <a:ext cx="1729510" cy="1364065"/>
            <a:chOff x="-772011" y="4272008"/>
            <a:chExt cx="2937785" cy="2317032"/>
          </a:xfrm>
        </p:grpSpPr>
        <p:grpSp>
          <p:nvGrpSpPr>
            <p:cNvPr id="610" name="グループ化 609"/>
            <p:cNvGrpSpPr/>
            <p:nvPr/>
          </p:nvGrpSpPr>
          <p:grpSpPr>
            <a:xfrm rot="900000">
              <a:off x="494371" y="4272008"/>
              <a:ext cx="1671403" cy="2317032"/>
              <a:chOff x="4741550" y="4272008"/>
              <a:chExt cx="1671403" cy="2317032"/>
            </a:xfrm>
          </p:grpSpPr>
          <p:sp>
            <p:nvSpPr>
              <p:cNvPr id="611" name="角丸四角形 610"/>
              <p:cNvSpPr/>
              <p:nvPr/>
            </p:nvSpPr>
            <p:spPr>
              <a:xfrm>
                <a:off x="4741550" y="4272008"/>
                <a:ext cx="1671403" cy="2317032"/>
              </a:xfrm>
              <a:prstGeom prst="roundRect">
                <a:avLst>
                  <a:gd name="adj" fmla="val 5286"/>
                </a:avLst>
              </a:prstGeom>
              <a:solidFill>
                <a:srgbClr val="C00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2" name="グループ化 611"/>
              <p:cNvGrpSpPr/>
              <p:nvPr/>
            </p:nvGrpSpPr>
            <p:grpSpPr>
              <a:xfrm>
                <a:off x="5269214" y="5021013"/>
                <a:ext cx="616074" cy="611757"/>
                <a:chOff x="5817096" y="4590819"/>
                <a:chExt cx="1512557" cy="1501959"/>
              </a:xfr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</p:grpSpPr>
            <p:sp>
              <p:nvSpPr>
                <p:cNvPr id="616" name="円/楕円 615"/>
                <p:cNvSpPr/>
                <p:nvPr/>
              </p:nvSpPr>
              <p:spPr>
                <a:xfrm>
                  <a:off x="6501068" y="5266831"/>
                  <a:ext cx="154254" cy="15425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7" name="グループ化 616"/>
                <p:cNvGrpSpPr/>
                <p:nvPr/>
              </p:nvGrpSpPr>
              <p:grpSpPr>
                <a:xfrm>
                  <a:off x="5817096" y="4590819"/>
                  <a:ext cx="1511350" cy="1501959"/>
                  <a:chOff x="5817096" y="4590819"/>
                  <a:chExt cx="1511350" cy="1501959"/>
                </a:xfrm>
                <a:grpFill/>
              </p:grpSpPr>
              <p:grpSp>
                <p:nvGrpSpPr>
                  <p:cNvPr id="633" name="グループ化 632"/>
                  <p:cNvGrpSpPr/>
                  <p:nvPr/>
                </p:nvGrpSpPr>
                <p:grpSpPr>
                  <a:xfrm>
                    <a:off x="5817096" y="4590820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641" name="グループ化 640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45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6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42" name="グループ化 641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43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4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34" name="グループ化 633"/>
                  <p:cNvGrpSpPr/>
                  <p:nvPr/>
                </p:nvGrpSpPr>
                <p:grpSpPr>
                  <a:xfrm rot="2700000">
                    <a:off x="5826488" y="4590819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635" name="グループ化 634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39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0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36" name="グループ化 635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37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8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618" name="グループ化 617"/>
                <p:cNvGrpSpPr/>
                <p:nvPr/>
              </p:nvGrpSpPr>
              <p:grpSpPr>
                <a:xfrm rot="20275868">
                  <a:off x="5818303" y="4590819"/>
                  <a:ext cx="1511350" cy="1501959"/>
                  <a:chOff x="5817096" y="4590819"/>
                  <a:chExt cx="1511350" cy="1501959"/>
                </a:xfrm>
                <a:grpFill/>
              </p:grpSpPr>
              <p:grpSp>
                <p:nvGrpSpPr>
                  <p:cNvPr id="619" name="グループ化 618"/>
                  <p:cNvGrpSpPr/>
                  <p:nvPr/>
                </p:nvGrpSpPr>
                <p:grpSpPr>
                  <a:xfrm>
                    <a:off x="5817096" y="4590820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627" name="グループ化 626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31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2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28" name="グループ化 627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29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0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20" name="グループ化 619"/>
                  <p:cNvGrpSpPr/>
                  <p:nvPr/>
                </p:nvGrpSpPr>
                <p:grpSpPr>
                  <a:xfrm rot="2700000">
                    <a:off x="5826488" y="4590819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621" name="グループ化 620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25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6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22" name="グループ化 621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23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4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sp>
            <p:nvSpPr>
              <p:cNvPr id="613" name="テキスト ボックス 612"/>
              <p:cNvSpPr txBox="1"/>
              <p:nvPr/>
            </p:nvSpPr>
            <p:spPr>
              <a:xfrm>
                <a:off x="5115447" y="4455383"/>
                <a:ext cx="923609" cy="47747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dist"/>
                <a:r>
                  <a:rPr lang="ja-JP" altLang="en-US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日 本 国</a:t>
                </a:r>
                <a:endPara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endParaRPr>
              </a:p>
              <a:p>
                <a:pPr algn="dist"/>
                <a:r>
                  <a:rPr lang="ja-JP" altLang="en-US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旅　  券</a:t>
                </a:r>
                <a:endPara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614" name="テキスト ボックス 613"/>
              <p:cNvSpPr txBox="1"/>
              <p:nvPr/>
            </p:nvSpPr>
            <p:spPr>
              <a:xfrm>
                <a:off x="5166915" y="5672165"/>
                <a:ext cx="820672" cy="26880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JAPAN</a:t>
                </a:r>
              </a:p>
            </p:txBody>
          </p:sp>
          <p:sp>
            <p:nvSpPr>
              <p:cNvPr id="615" name="テキスト ボックス 614"/>
              <p:cNvSpPr txBox="1"/>
              <p:nvPr/>
            </p:nvSpPr>
            <p:spPr>
              <a:xfrm>
                <a:off x="5166915" y="6036570"/>
                <a:ext cx="820672" cy="1832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PASSPORT</a:t>
                </a:r>
              </a:p>
            </p:txBody>
          </p:sp>
        </p:grpSp>
        <p:grpSp>
          <p:nvGrpSpPr>
            <p:cNvPr id="647" name="グループ化 646"/>
            <p:cNvGrpSpPr/>
            <p:nvPr/>
          </p:nvGrpSpPr>
          <p:grpSpPr>
            <a:xfrm rot="20700000">
              <a:off x="-772011" y="4272008"/>
              <a:ext cx="1671403" cy="2317032"/>
              <a:chOff x="2912750" y="4272008"/>
              <a:chExt cx="1671403" cy="2317032"/>
            </a:xfrm>
          </p:grpSpPr>
          <p:sp>
            <p:nvSpPr>
              <p:cNvPr id="648" name="角丸四角形 647"/>
              <p:cNvSpPr/>
              <p:nvPr/>
            </p:nvSpPr>
            <p:spPr>
              <a:xfrm>
                <a:off x="2912750" y="4272008"/>
                <a:ext cx="1671403" cy="2317032"/>
              </a:xfrm>
              <a:prstGeom prst="roundRect">
                <a:avLst>
                  <a:gd name="adj" fmla="val 5286"/>
                </a:avLst>
              </a:prstGeom>
              <a:solidFill>
                <a:srgbClr val="000066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9" name="グループ化 648"/>
              <p:cNvGrpSpPr/>
              <p:nvPr/>
            </p:nvGrpSpPr>
            <p:grpSpPr>
              <a:xfrm>
                <a:off x="3440414" y="5021013"/>
                <a:ext cx="616074" cy="611757"/>
                <a:chOff x="5817096" y="4590819"/>
                <a:chExt cx="1512557" cy="1501959"/>
              </a:xfr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</p:grpSpPr>
            <p:sp>
              <p:nvSpPr>
                <p:cNvPr id="653" name="円/楕円 652"/>
                <p:cNvSpPr/>
                <p:nvPr/>
              </p:nvSpPr>
              <p:spPr>
                <a:xfrm>
                  <a:off x="6501068" y="5266831"/>
                  <a:ext cx="154254" cy="15425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4" name="グループ化 653"/>
                <p:cNvGrpSpPr/>
                <p:nvPr/>
              </p:nvGrpSpPr>
              <p:grpSpPr>
                <a:xfrm>
                  <a:off x="5817096" y="4590819"/>
                  <a:ext cx="1511350" cy="1501959"/>
                  <a:chOff x="5817096" y="4590819"/>
                  <a:chExt cx="1511350" cy="1501959"/>
                </a:xfrm>
                <a:grpFill/>
              </p:grpSpPr>
              <p:grpSp>
                <p:nvGrpSpPr>
                  <p:cNvPr id="670" name="グループ化 669"/>
                  <p:cNvGrpSpPr/>
                  <p:nvPr/>
                </p:nvGrpSpPr>
                <p:grpSpPr>
                  <a:xfrm>
                    <a:off x="5817096" y="4590820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678" name="グループ化 677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82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3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79" name="グループ化 678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80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1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71" name="グループ化 670"/>
                  <p:cNvGrpSpPr/>
                  <p:nvPr/>
                </p:nvGrpSpPr>
                <p:grpSpPr>
                  <a:xfrm rot="2700000">
                    <a:off x="5826488" y="4590819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672" name="グループ化 671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76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7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73" name="グループ化 672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74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5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655" name="グループ化 654"/>
                <p:cNvGrpSpPr/>
                <p:nvPr/>
              </p:nvGrpSpPr>
              <p:grpSpPr>
                <a:xfrm rot="20275868">
                  <a:off x="5818303" y="4590819"/>
                  <a:ext cx="1511350" cy="1501959"/>
                  <a:chOff x="5817096" y="4590819"/>
                  <a:chExt cx="1511350" cy="1501959"/>
                </a:xfrm>
                <a:grpFill/>
              </p:grpSpPr>
              <p:grpSp>
                <p:nvGrpSpPr>
                  <p:cNvPr id="656" name="グループ化 655"/>
                  <p:cNvGrpSpPr/>
                  <p:nvPr/>
                </p:nvGrpSpPr>
                <p:grpSpPr>
                  <a:xfrm>
                    <a:off x="5817096" y="4590820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664" name="グループ化 663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68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9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65" name="グループ化 664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66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7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57" name="グループ化 656"/>
                  <p:cNvGrpSpPr/>
                  <p:nvPr/>
                </p:nvGrpSpPr>
                <p:grpSpPr>
                  <a:xfrm rot="2700000">
                    <a:off x="5826488" y="4590819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658" name="グループ化 657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62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3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59" name="グループ化 658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660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1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sp>
            <p:nvSpPr>
              <p:cNvPr id="650" name="テキスト ボックス 649"/>
              <p:cNvSpPr txBox="1"/>
              <p:nvPr/>
            </p:nvSpPr>
            <p:spPr>
              <a:xfrm>
                <a:off x="3286647" y="4455383"/>
                <a:ext cx="923609" cy="47747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dist"/>
                <a:r>
                  <a:rPr lang="ja-JP" altLang="en-US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日 本 国</a:t>
                </a:r>
                <a:endPara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endParaRPr>
              </a:p>
              <a:p>
                <a:pPr algn="dist"/>
                <a:r>
                  <a:rPr lang="ja-JP" altLang="en-US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旅　  券</a:t>
                </a:r>
                <a:endPara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651" name="テキスト ボックス 650"/>
              <p:cNvSpPr txBox="1"/>
              <p:nvPr/>
            </p:nvSpPr>
            <p:spPr>
              <a:xfrm>
                <a:off x="3338115" y="5672165"/>
                <a:ext cx="820672" cy="26880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JAPAN</a:t>
                </a:r>
              </a:p>
            </p:txBody>
          </p:sp>
          <p:sp>
            <p:nvSpPr>
              <p:cNvPr id="652" name="テキスト ボックス 651"/>
              <p:cNvSpPr txBox="1"/>
              <p:nvPr/>
            </p:nvSpPr>
            <p:spPr>
              <a:xfrm>
                <a:off x="3338115" y="6036570"/>
                <a:ext cx="820672" cy="1832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PASSPORT</a:t>
                </a:r>
              </a:p>
            </p:txBody>
          </p:sp>
        </p:grpSp>
      </p:grpSp>
      <p:grpSp>
        <p:nvGrpSpPr>
          <p:cNvPr id="447" name="グループ化 446"/>
          <p:cNvGrpSpPr/>
          <p:nvPr/>
        </p:nvGrpSpPr>
        <p:grpSpPr>
          <a:xfrm>
            <a:off x="689241" y="2808245"/>
            <a:ext cx="1158248" cy="1605655"/>
            <a:chOff x="2912750" y="4272008"/>
            <a:chExt cx="1671403" cy="2317032"/>
          </a:xfrm>
        </p:grpSpPr>
        <p:sp>
          <p:nvSpPr>
            <p:cNvPr id="448" name="角丸四角形 447"/>
            <p:cNvSpPr/>
            <p:nvPr/>
          </p:nvSpPr>
          <p:spPr>
            <a:xfrm>
              <a:off x="2912750" y="4272008"/>
              <a:ext cx="1671403" cy="2317032"/>
            </a:xfrm>
            <a:prstGeom prst="roundRect">
              <a:avLst>
                <a:gd name="adj" fmla="val 5286"/>
              </a:avLst>
            </a:pr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18900000" scaled="1"/>
              <a:tileRect/>
            </a:gra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1" name="グループ化 450"/>
            <p:cNvGrpSpPr/>
            <p:nvPr/>
          </p:nvGrpSpPr>
          <p:grpSpPr>
            <a:xfrm>
              <a:off x="3440414" y="5021013"/>
              <a:ext cx="616074" cy="611757"/>
              <a:chOff x="5817096" y="4590819"/>
              <a:chExt cx="1512557" cy="1501959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</p:grpSpPr>
          <p:sp>
            <p:nvSpPr>
              <p:cNvPr id="455" name="円/楕円 454"/>
              <p:cNvSpPr/>
              <p:nvPr/>
            </p:nvSpPr>
            <p:spPr>
              <a:xfrm>
                <a:off x="6501068" y="5266831"/>
                <a:ext cx="154254" cy="15425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5" name="グループ化 464"/>
              <p:cNvGrpSpPr/>
              <p:nvPr/>
            </p:nvGrpSpPr>
            <p:grpSpPr>
              <a:xfrm>
                <a:off x="5817096" y="4590819"/>
                <a:ext cx="1511350" cy="1501959"/>
                <a:chOff x="5817096" y="4590819"/>
                <a:chExt cx="1511350" cy="1501959"/>
              </a:xfrm>
              <a:grpFill/>
            </p:grpSpPr>
            <p:grpSp>
              <p:nvGrpSpPr>
                <p:cNvPr id="570" name="グループ化 569"/>
                <p:cNvGrpSpPr/>
                <p:nvPr/>
              </p:nvGrpSpPr>
              <p:grpSpPr>
                <a:xfrm>
                  <a:off x="5817096" y="4590820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578" name="グループ化 577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582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3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79" name="グループ化 578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580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1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71" name="グループ化 570"/>
                <p:cNvGrpSpPr/>
                <p:nvPr/>
              </p:nvGrpSpPr>
              <p:grpSpPr>
                <a:xfrm rot="2700000">
                  <a:off x="5826488" y="4590819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572" name="グループ化 571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576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7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73" name="グループ化 572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574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5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467" name="グループ化 466"/>
              <p:cNvGrpSpPr/>
              <p:nvPr/>
            </p:nvGrpSpPr>
            <p:grpSpPr>
              <a:xfrm rot="20275868">
                <a:off x="5818303" y="4590819"/>
                <a:ext cx="1511350" cy="1501959"/>
                <a:chOff x="5817096" y="4590819"/>
                <a:chExt cx="1511350" cy="1501959"/>
              </a:xfrm>
              <a:grpFill/>
            </p:grpSpPr>
            <p:grpSp>
              <p:nvGrpSpPr>
                <p:cNvPr id="468" name="グループ化 467"/>
                <p:cNvGrpSpPr/>
                <p:nvPr/>
              </p:nvGrpSpPr>
              <p:grpSpPr>
                <a:xfrm>
                  <a:off x="5817096" y="4590820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495" name="グループ化 494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510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9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96" name="グループ化 495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508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9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69" name="グループ化 468"/>
                <p:cNvGrpSpPr/>
                <p:nvPr/>
              </p:nvGrpSpPr>
              <p:grpSpPr>
                <a:xfrm rot="2700000">
                  <a:off x="5826488" y="4590819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471" name="グループ化 470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93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4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2" name="グループ化 471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474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2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452" name="テキスト ボックス 451"/>
            <p:cNvSpPr txBox="1"/>
            <p:nvPr/>
          </p:nvSpPr>
          <p:spPr>
            <a:xfrm>
              <a:off x="3286647" y="4455383"/>
              <a:ext cx="923609" cy="4774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日 本 国</a:t>
              </a:r>
              <a:endParaRPr lang="en-US" altLang="ja-JP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atin typeface="メイリオ" pitchFamily="50" charset="-128"/>
                <a:ea typeface="メイリオ" pitchFamily="50" charset="-128"/>
              </a:endParaRPr>
            </a:p>
            <a:p>
              <a:pPr algn="dist"/>
              <a:r>
                <a:rPr lang="ja-JP" altLang="en-US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旅　  券</a:t>
              </a:r>
              <a:endParaRPr lang="en-US" altLang="ja-JP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53" name="テキスト ボックス 452"/>
            <p:cNvSpPr txBox="1"/>
            <p:nvPr/>
          </p:nvSpPr>
          <p:spPr>
            <a:xfrm>
              <a:off x="3338115" y="5672165"/>
              <a:ext cx="820672" cy="2688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JAPAN</a:t>
              </a:r>
            </a:p>
          </p:txBody>
        </p:sp>
        <p:sp>
          <p:nvSpPr>
            <p:cNvPr id="454" name="テキスト ボックス 453"/>
            <p:cNvSpPr txBox="1"/>
            <p:nvPr/>
          </p:nvSpPr>
          <p:spPr>
            <a:xfrm>
              <a:off x="3338115" y="6036570"/>
              <a:ext cx="820672" cy="1832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PASSPORT</a:t>
              </a:r>
            </a:p>
          </p:txBody>
        </p:sp>
      </p:grpSp>
      <p:grpSp>
        <p:nvGrpSpPr>
          <p:cNvPr id="584" name="グループ化 583"/>
          <p:cNvGrpSpPr/>
          <p:nvPr/>
        </p:nvGrpSpPr>
        <p:grpSpPr>
          <a:xfrm>
            <a:off x="2518041" y="2808245"/>
            <a:ext cx="1158248" cy="1605655"/>
            <a:chOff x="4741550" y="4272008"/>
            <a:chExt cx="1671403" cy="2317032"/>
          </a:xfrm>
        </p:grpSpPr>
        <p:sp>
          <p:nvSpPr>
            <p:cNvPr id="585" name="角丸四角形 584"/>
            <p:cNvSpPr/>
            <p:nvPr/>
          </p:nvSpPr>
          <p:spPr>
            <a:xfrm>
              <a:off x="4741550" y="4272008"/>
              <a:ext cx="1671403" cy="2317032"/>
            </a:xfrm>
            <a:prstGeom prst="roundRect">
              <a:avLst>
                <a:gd name="adj" fmla="val 5286"/>
              </a:avLst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8900000" scaled="1"/>
            </a:gra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86" name="グループ化 585"/>
            <p:cNvGrpSpPr/>
            <p:nvPr/>
          </p:nvGrpSpPr>
          <p:grpSpPr>
            <a:xfrm>
              <a:off x="5269214" y="5021013"/>
              <a:ext cx="616074" cy="611757"/>
              <a:chOff x="5817096" y="4590819"/>
              <a:chExt cx="1512557" cy="1501959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</p:grpSpPr>
          <p:sp>
            <p:nvSpPr>
              <p:cNvPr id="590" name="円/楕円 589"/>
              <p:cNvSpPr/>
              <p:nvPr/>
            </p:nvSpPr>
            <p:spPr>
              <a:xfrm>
                <a:off x="6501068" y="5266831"/>
                <a:ext cx="154254" cy="15425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1" name="グループ化 590"/>
              <p:cNvGrpSpPr/>
              <p:nvPr/>
            </p:nvGrpSpPr>
            <p:grpSpPr>
              <a:xfrm>
                <a:off x="5817096" y="4590819"/>
                <a:ext cx="1511350" cy="1501959"/>
                <a:chOff x="5817096" y="4590819"/>
                <a:chExt cx="1511350" cy="1501959"/>
              </a:xfrm>
              <a:grpFill/>
            </p:grpSpPr>
            <p:grpSp>
              <p:nvGrpSpPr>
                <p:cNvPr id="607" name="グループ化 606"/>
                <p:cNvGrpSpPr/>
                <p:nvPr/>
              </p:nvGrpSpPr>
              <p:grpSpPr>
                <a:xfrm>
                  <a:off x="5817096" y="4590820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689" name="グループ化 688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693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4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90" name="グループ化 689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691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2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08" name="グループ化 607"/>
                <p:cNvGrpSpPr/>
                <p:nvPr/>
              </p:nvGrpSpPr>
              <p:grpSpPr>
                <a:xfrm rot="2700000">
                  <a:off x="5826488" y="4590819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609" name="グループ化 608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687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8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4" name="グループ化 683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685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6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592" name="グループ化 591"/>
              <p:cNvGrpSpPr/>
              <p:nvPr/>
            </p:nvGrpSpPr>
            <p:grpSpPr>
              <a:xfrm rot="20275868">
                <a:off x="5818303" y="4590819"/>
                <a:ext cx="1511350" cy="1501959"/>
                <a:chOff x="5817096" y="4590819"/>
                <a:chExt cx="1511350" cy="1501959"/>
              </a:xfrm>
              <a:grpFill/>
            </p:grpSpPr>
            <p:grpSp>
              <p:nvGrpSpPr>
                <p:cNvPr id="593" name="グループ化 592"/>
                <p:cNvGrpSpPr/>
                <p:nvPr/>
              </p:nvGrpSpPr>
              <p:grpSpPr>
                <a:xfrm>
                  <a:off x="5817096" y="4590820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601" name="グループ化 600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605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6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2" name="グループ化 601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603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4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94" name="グループ化 593"/>
                <p:cNvGrpSpPr/>
                <p:nvPr/>
              </p:nvGrpSpPr>
              <p:grpSpPr>
                <a:xfrm rot="2700000">
                  <a:off x="5826488" y="4590819"/>
                  <a:ext cx="1501958" cy="1501958"/>
                  <a:chOff x="5817096" y="4590820"/>
                  <a:chExt cx="1501958" cy="1501958"/>
                </a:xfrm>
                <a:grpFill/>
              </p:grpSpPr>
              <p:grpSp>
                <p:nvGrpSpPr>
                  <p:cNvPr id="595" name="グループ化 594"/>
                  <p:cNvGrpSpPr/>
                  <p:nvPr/>
                </p:nvGrpSpPr>
                <p:grpSpPr>
                  <a:xfrm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599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0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96" name="グループ化 595"/>
                  <p:cNvGrpSpPr/>
                  <p:nvPr/>
                </p:nvGrpSpPr>
                <p:grpSpPr>
                  <a:xfrm rot="5400000">
                    <a:off x="6466069" y="4590820"/>
                    <a:ext cx="204012" cy="1501958"/>
                    <a:chOff x="6451150" y="4590820"/>
                    <a:chExt cx="254091" cy="1501958"/>
                  </a:xfrm>
                  <a:grpFill/>
                </p:grpSpPr>
                <p:sp>
                  <p:nvSpPr>
                    <p:cNvPr id="597" name="円/楕円 329"/>
                    <p:cNvSpPr/>
                    <p:nvPr/>
                  </p:nvSpPr>
                  <p:spPr>
                    <a:xfrm>
                      <a:off x="6451150" y="4590820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8" name="円/楕円 329"/>
                    <p:cNvSpPr/>
                    <p:nvPr/>
                  </p:nvSpPr>
                  <p:spPr>
                    <a:xfrm rot="10800000">
                      <a:off x="6451151" y="5430524"/>
                      <a:ext cx="254090" cy="662254"/>
                    </a:xfrm>
                    <a:custGeom>
                      <a:avLst/>
                      <a:gdLst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154254"/>
                        <a:gd name="connsiteX1" fmla="*/ 77127 w 154254"/>
                        <a:gd name="connsiteY1" fmla="*/ 0 h 154254"/>
                        <a:gd name="connsiteX2" fmla="*/ 154254 w 154254"/>
                        <a:gd name="connsiteY2" fmla="*/ 77127 h 154254"/>
                        <a:gd name="connsiteX3" fmla="*/ 77127 w 154254"/>
                        <a:gd name="connsiteY3" fmla="*/ 154254 h 154254"/>
                        <a:gd name="connsiteX4" fmla="*/ 0 w 154254"/>
                        <a:gd name="connsiteY4" fmla="*/ 77127 h 15425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77127 h 621614"/>
                        <a:gd name="connsiteX1" fmla="*/ 77127 w 154254"/>
                        <a:gd name="connsiteY1" fmla="*/ 0 h 621614"/>
                        <a:gd name="connsiteX2" fmla="*/ 154254 w 154254"/>
                        <a:gd name="connsiteY2" fmla="*/ 77127 h 621614"/>
                        <a:gd name="connsiteX3" fmla="*/ 79667 w 154254"/>
                        <a:gd name="connsiteY3" fmla="*/ 621614 h 621614"/>
                        <a:gd name="connsiteX4" fmla="*/ 0 w 154254"/>
                        <a:gd name="connsiteY4" fmla="*/ 77127 h 62161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05067 h 649554"/>
                        <a:gd name="connsiteX1" fmla="*/ 77127 w 154254"/>
                        <a:gd name="connsiteY1" fmla="*/ 0 h 649554"/>
                        <a:gd name="connsiteX2" fmla="*/ 154254 w 154254"/>
                        <a:gd name="connsiteY2" fmla="*/ 105067 h 649554"/>
                        <a:gd name="connsiteX3" fmla="*/ 79667 w 154254"/>
                        <a:gd name="connsiteY3" fmla="*/ 649554 h 649554"/>
                        <a:gd name="connsiteX4" fmla="*/ 0 w 154254"/>
                        <a:gd name="connsiteY4" fmla="*/ 105067 h 6495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  <a:gd name="connsiteX0" fmla="*/ 0 w 154254"/>
                        <a:gd name="connsiteY0" fmla="*/ 117767 h 662254"/>
                        <a:gd name="connsiteX1" fmla="*/ 77127 w 154254"/>
                        <a:gd name="connsiteY1" fmla="*/ 0 h 662254"/>
                        <a:gd name="connsiteX2" fmla="*/ 154254 w 154254"/>
                        <a:gd name="connsiteY2" fmla="*/ 117767 h 662254"/>
                        <a:gd name="connsiteX3" fmla="*/ 79667 w 154254"/>
                        <a:gd name="connsiteY3" fmla="*/ 662254 h 662254"/>
                        <a:gd name="connsiteX4" fmla="*/ 0 w 154254"/>
                        <a:gd name="connsiteY4" fmla="*/ 117767 h 662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4254" h="662254">
                          <a:moveTo>
                            <a:pt x="0" y="117767"/>
                          </a:moveTo>
                          <a:cubicBezTo>
                            <a:pt x="0" y="75171"/>
                            <a:pt x="12943" y="0"/>
                            <a:pt x="77127" y="0"/>
                          </a:cubicBezTo>
                          <a:cubicBezTo>
                            <a:pt x="141311" y="0"/>
                            <a:pt x="154254" y="75171"/>
                            <a:pt x="154254" y="117767"/>
                          </a:cubicBezTo>
                          <a:cubicBezTo>
                            <a:pt x="154254" y="160363"/>
                            <a:pt x="91783" y="662254"/>
                            <a:pt x="79667" y="662254"/>
                          </a:cubicBezTo>
                          <a:cubicBezTo>
                            <a:pt x="67551" y="662254"/>
                            <a:pt x="0" y="160363"/>
                            <a:pt x="0" y="11776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587" name="テキスト ボックス 586"/>
            <p:cNvSpPr txBox="1"/>
            <p:nvPr/>
          </p:nvSpPr>
          <p:spPr>
            <a:xfrm>
              <a:off x="5115447" y="4455383"/>
              <a:ext cx="923609" cy="4774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日 本 国</a:t>
              </a:r>
              <a:endParaRPr lang="en-US" altLang="ja-JP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atin typeface="メイリオ" pitchFamily="50" charset="-128"/>
                <a:ea typeface="メイリオ" pitchFamily="50" charset="-128"/>
              </a:endParaRPr>
            </a:p>
            <a:p>
              <a:pPr algn="dist"/>
              <a:r>
                <a:rPr lang="ja-JP" altLang="en-US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旅　  券</a:t>
              </a:r>
              <a:endParaRPr lang="en-US" altLang="ja-JP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88" name="テキスト ボックス 587"/>
            <p:cNvSpPr txBox="1"/>
            <p:nvPr/>
          </p:nvSpPr>
          <p:spPr>
            <a:xfrm>
              <a:off x="5166915" y="5672165"/>
              <a:ext cx="820672" cy="2688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JAPAN</a:t>
              </a:r>
            </a:p>
          </p:txBody>
        </p:sp>
        <p:sp>
          <p:nvSpPr>
            <p:cNvPr id="589" name="テキスト ボックス 588"/>
            <p:cNvSpPr txBox="1"/>
            <p:nvPr/>
          </p:nvSpPr>
          <p:spPr>
            <a:xfrm>
              <a:off x="5166915" y="6036570"/>
              <a:ext cx="820672" cy="1832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rPr>
                <a:t>PASSPORT</a:t>
              </a:r>
            </a:p>
          </p:txBody>
        </p:sp>
      </p:grpSp>
      <p:grpSp>
        <p:nvGrpSpPr>
          <p:cNvPr id="695" name="グループ化 694"/>
          <p:cNvGrpSpPr/>
          <p:nvPr/>
        </p:nvGrpSpPr>
        <p:grpSpPr>
          <a:xfrm>
            <a:off x="4159166" y="2933427"/>
            <a:ext cx="1729510" cy="1364065"/>
            <a:chOff x="-772011" y="4272008"/>
            <a:chExt cx="2937785" cy="2317032"/>
          </a:xfrm>
        </p:grpSpPr>
        <p:grpSp>
          <p:nvGrpSpPr>
            <p:cNvPr id="696" name="グループ化 695"/>
            <p:cNvGrpSpPr/>
            <p:nvPr/>
          </p:nvGrpSpPr>
          <p:grpSpPr>
            <a:xfrm rot="900000">
              <a:off x="494371" y="4272008"/>
              <a:ext cx="1671403" cy="2317032"/>
              <a:chOff x="4741550" y="4272008"/>
              <a:chExt cx="1671403" cy="2317032"/>
            </a:xfrm>
          </p:grpSpPr>
          <p:sp>
            <p:nvSpPr>
              <p:cNvPr id="734" name="角丸四角形 733"/>
              <p:cNvSpPr/>
              <p:nvPr/>
            </p:nvSpPr>
            <p:spPr>
              <a:xfrm>
                <a:off x="4741550" y="4272008"/>
                <a:ext cx="1671403" cy="2317032"/>
              </a:xfrm>
              <a:prstGeom prst="roundRect">
                <a:avLst>
                  <a:gd name="adj" fmla="val 5286"/>
                </a:avLst>
              </a:pr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35" name="グループ化 734"/>
              <p:cNvGrpSpPr/>
              <p:nvPr/>
            </p:nvGrpSpPr>
            <p:grpSpPr>
              <a:xfrm>
                <a:off x="5269214" y="5021013"/>
                <a:ext cx="616074" cy="611757"/>
                <a:chOff x="5817096" y="4590819"/>
                <a:chExt cx="1512557" cy="1501959"/>
              </a:xfr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</p:grpSpPr>
            <p:sp>
              <p:nvSpPr>
                <p:cNvPr id="739" name="円/楕円 738"/>
                <p:cNvSpPr/>
                <p:nvPr/>
              </p:nvSpPr>
              <p:spPr>
                <a:xfrm>
                  <a:off x="6501068" y="5266831"/>
                  <a:ext cx="154254" cy="15425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0" name="グループ化 739"/>
                <p:cNvGrpSpPr/>
                <p:nvPr/>
              </p:nvGrpSpPr>
              <p:grpSpPr>
                <a:xfrm>
                  <a:off x="5817096" y="4590819"/>
                  <a:ext cx="1511350" cy="1501959"/>
                  <a:chOff x="5817096" y="4590819"/>
                  <a:chExt cx="1511350" cy="1501959"/>
                </a:xfrm>
                <a:grpFill/>
              </p:grpSpPr>
              <p:grpSp>
                <p:nvGrpSpPr>
                  <p:cNvPr id="756" name="グループ化 755"/>
                  <p:cNvGrpSpPr/>
                  <p:nvPr/>
                </p:nvGrpSpPr>
                <p:grpSpPr>
                  <a:xfrm>
                    <a:off x="5817096" y="4590820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764" name="グループ化 763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68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69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65" name="グループ化 764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66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67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57" name="グループ化 756"/>
                  <p:cNvGrpSpPr/>
                  <p:nvPr/>
                </p:nvGrpSpPr>
                <p:grpSpPr>
                  <a:xfrm rot="2700000">
                    <a:off x="5826488" y="4590819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758" name="グループ化 757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62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63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59" name="グループ化 758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60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61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741" name="グループ化 740"/>
                <p:cNvGrpSpPr/>
                <p:nvPr/>
              </p:nvGrpSpPr>
              <p:grpSpPr>
                <a:xfrm rot="20275868">
                  <a:off x="5818303" y="4590819"/>
                  <a:ext cx="1511350" cy="1501959"/>
                  <a:chOff x="5817096" y="4590819"/>
                  <a:chExt cx="1511350" cy="1501959"/>
                </a:xfrm>
                <a:grpFill/>
              </p:grpSpPr>
              <p:grpSp>
                <p:nvGrpSpPr>
                  <p:cNvPr id="742" name="グループ化 741"/>
                  <p:cNvGrpSpPr/>
                  <p:nvPr/>
                </p:nvGrpSpPr>
                <p:grpSpPr>
                  <a:xfrm>
                    <a:off x="5817096" y="4590820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750" name="グループ化 749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54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5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51" name="グループ化 750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52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3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43" name="グループ化 742"/>
                  <p:cNvGrpSpPr/>
                  <p:nvPr/>
                </p:nvGrpSpPr>
                <p:grpSpPr>
                  <a:xfrm rot="2700000">
                    <a:off x="5826488" y="4590819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744" name="グループ化 743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48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9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45" name="グループ化 744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46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7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sp>
            <p:nvSpPr>
              <p:cNvPr id="736" name="テキスト ボックス 735"/>
              <p:cNvSpPr txBox="1"/>
              <p:nvPr/>
            </p:nvSpPr>
            <p:spPr>
              <a:xfrm>
                <a:off x="5115447" y="4455383"/>
                <a:ext cx="923609" cy="4774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dist"/>
                <a:r>
                  <a:rPr lang="ja-JP" altLang="en-US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日 本 国</a:t>
                </a:r>
                <a:endPara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endParaRPr>
              </a:p>
              <a:p>
                <a:pPr algn="dist"/>
                <a:r>
                  <a:rPr lang="ja-JP" altLang="en-US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旅　  券</a:t>
                </a:r>
                <a:endPara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737" name="テキスト ボックス 736"/>
              <p:cNvSpPr txBox="1"/>
              <p:nvPr/>
            </p:nvSpPr>
            <p:spPr>
              <a:xfrm>
                <a:off x="5166915" y="5672165"/>
                <a:ext cx="820672" cy="2688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JAPAN</a:t>
                </a:r>
              </a:p>
            </p:txBody>
          </p:sp>
          <p:sp>
            <p:nvSpPr>
              <p:cNvPr id="738" name="テキスト ボックス 737"/>
              <p:cNvSpPr txBox="1"/>
              <p:nvPr/>
            </p:nvSpPr>
            <p:spPr>
              <a:xfrm>
                <a:off x="5166915" y="6036570"/>
                <a:ext cx="820672" cy="1832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PASSPORT</a:t>
                </a:r>
              </a:p>
            </p:txBody>
          </p:sp>
        </p:grpSp>
        <p:grpSp>
          <p:nvGrpSpPr>
            <p:cNvPr id="697" name="グループ化 696"/>
            <p:cNvGrpSpPr/>
            <p:nvPr/>
          </p:nvGrpSpPr>
          <p:grpSpPr>
            <a:xfrm rot="20700000">
              <a:off x="-772011" y="4272008"/>
              <a:ext cx="1671403" cy="2317032"/>
              <a:chOff x="2912750" y="4272008"/>
              <a:chExt cx="1671403" cy="2317032"/>
            </a:xfrm>
          </p:grpSpPr>
          <p:sp>
            <p:nvSpPr>
              <p:cNvPr id="698" name="角丸四角形 697"/>
              <p:cNvSpPr/>
              <p:nvPr/>
            </p:nvSpPr>
            <p:spPr>
              <a:xfrm>
                <a:off x="2912750" y="4272008"/>
                <a:ext cx="1671403" cy="2317032"/>
              </a:xfrm>
              <a:prstGeom prst="roundRect">
                <a:avLst>
                  <a:gd name="adj" fmla="val 5286"/>
                </a:avLst>
              </a:prstGeom>
              <a:gradFill>
                <a:gsLst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18900000" scaled="1"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9" name="グループ化 698"/>
              <p:cNvGrpSpPr/>
              <p:nvPr/>
            </p:nvGrpSpPr>
            <p:grpSpPr>
              <a:xfrm>
                <a:off x="3440414" y="5021013"/>
                <a:ext cx="616074" cy="611757"/>
                <a:chOff x="5817096" y="4590819"/>
                <a:chExt cx="1512557" cy="1501959"/>
              </a:xfr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</p:grpSpPr>
            <p:sp>
              <p:nvSpPr>
                <p:cNvPr id="703" name="円/楕円 702"/>
                <p:cNvSpPr/>
                <p:nvPr/>
              </p:nvSpPr>
              <p:spPr>
                <a:xfrm>
                  <a:off x="6501068" y="5266831"/>
                  <a:ext cx="154254" cy="15425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4" name="グループ化 703"/>
                <p:cNvGrpSpPr/>
                <p:nvPr/>
              </p:nvGrpSpPr>
              <p:grpSpPr>
                <a:xfrm>
                  <a:off x="5817096" y="4590819"/>
                  <a:ext cx="1511350" cy="1501959"/>
                  <a:chOff x="5817096" y="4590819"/>
                  <a:chExt cx="1511350" cy="1501959"/>
                </a:xfrm>
                <a:grpFill/>
              </p:grpSpPr>
              <p:grpSp>
                <p:nvGrpSpPr>
                  <p:cNvPr id="720" name="グループ化 719"/>
                  <p:cNvGrpSpPr/>
                  <p:nvPr/>
                </p:nvGrpSpPr>
                <p:grpSpPr>
                  <a:xfrm>
                    <a:off x="5817096" y="4590820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728" name="グループ化 727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32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3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29" name="グループ化 728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30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1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21" name="グループ化 720"/>
                  <p:cNvGrpSpPr/>
                  <p:nvPr/>
                </p:nvGrpSpPr>
                <p:grpSpPr>
                  <a:xfrm rot="2700000">
                    <a:off x="5826488" y="4590819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722" name="グループ化 721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26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27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23" name="グループ化 722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24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25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grpSp>
              <p:nvGrpSpPr>
                <p:cNvPr id="705" name="グループ化 704"/>
                <p:cNvGrpSpPr/>
                <p:nvPr/>
              </p:nvGrpSpPr>
              <p:grpSpPr>
                <a:xfrm rot="20275868">
                  <a:off x="5818303" y="4590819"/>
                  <a:ext cx="1511350" cy="1501959"/>
                  <a:chOff x="5817096" y="4590819"/>
                  <a:chExt cx="1511350" cy="1501959"/>
                </a:xfrm>
                <a:grpFill/>
              </p:grpSpPr>
              <p:grpSp>
                <p:nvGrpSpPr>
                  <p:cNvPr id="706" name="グループ化 705"/>
                  <p:cNvGrpSpPr/>
                  <p:nvPr/>
                </p:nvGrpSpPr>
                <p:grpSpPr>
                  <a:xfrm>
                    <a:off x="5817096" y="4590820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714" name="グループ化 713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18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9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15" name="グループ化 714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16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7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07" name="グループ化 706"/>
                  <p:cNvGrpSpPr/>
                  <p:nvPr/>
                </p:nvGrpSpPr>
                <p:grpSpPr>
                  <a:xfrm rot="2700000">
                    <a:off x="5826488" y="4590819"/>
                    <a:ext cx="1501958" cy="1501958"/>
                    <a:chOff x="5817096" y="4590820"/>
                    <a:chExt cx="1501958" cy="1501958"/>
                  </a:xfrm>
                  <a:grpFill/>
                </p:grpSpPr>
                <p:grpSp>
                  <p:nvGrpSpPr>
                    <p:cNvPr id="708" name="グループ化 707"/>
                    <p:cNvGrpSpPr/>
                    <p:nvPr/>
                  </p:nvGrpSpPr>
                  <p:grpSpPr>
                    <a:xfrm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12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3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09" name="グループ化 708"/>
                    <p:cNvGrpSpPr/>
                    <p:nvPr/>
                  </p:nvGrpSpPr>
                  <p:grpSpPr>
                    <a:xfrm rot="5400000">
                      <a:off x="6466069" y="4590820"/>
                      <a:ext cx="204012" cy="1501958"/>
                      <a:chOff x="6451150" y="4590820"/>
                      <a:chExt cx="254091" cy="1501958"/>
                    </a:xfrm>
                    <a:grpFill/>
                  </p:grpSpPr>
                  <p:sp>
                    <p:nvSpPr>
                      <p:cNvPr id="710" name="円/楕円 329"/>
                      <p:cNvSpPr/>
                      <p:nvPr/>
                    </p:nvSpPr>
                    <p:spPr>
                      <a:xfrm>
                        <a:off x="6451150" y="4590820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11" name="円/楕円 329"/>
                      <p:cNvSpPr/>
                      <p:nvPr/>
                    </p:nvSpPr>
                    <p:spPr>
                      <a:xfrm rot="10800000">
                        <a:off x="6451151" y="5430524"/>
                        <a:ext cx="254090" cy="662254"/>
                      </a:xfrm>
                      <a:custGeom>
                        <a:avLst/>
                        <a:gdLst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154254"/>
                          <a:gd name="connsiteX1" fmla="*/ 77127 w 154254"/>
                          <a:gd name="connsiteY1" fmla="*/ 0 h 154254"/>
                          <a:gd name="connsiteX2" fmla="*/ 154254 w 154254"/>
                          <a:gd name="connsiteY2" fmla="*/ 77127 h 154254"/>
                          <a:gd name="connsiteX3" fmla="*/ 77127 w 154254"/>
                          <a:gd name="connsiteY3" fmla="*/ 154254 h 154254"/>
                          <a:gd name="connsiteX4" fmla="*/ 0 w 154254"/>
                          <a:gd name="connsiteY4" fmla="*/ 77127 h 15425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77127 h 621614"/>
                          <a:gd name="connsiteX1" fmla="*/ 77127 w 154254"/>
                          <a:gd name="connsiteY1" fmla="*/ 0 h 621614"/>
                          <a:gd name="connsiteX2" fmla="*/ 154254 w 154254"/>
                          <a:gd name="connsiteY2" fmla="*/ 77127 h 621614"/>
                          <a:gd name="connsiteX3" fmla="*/ 79667 w 154254"/>
                          <a:gd name="connsiteY3" fmla="*/ 621614 h 621614"/>
                          <a:gd name="connsiteX4" fmla="*/ 0 w 154254"/>
                          <a:gd name="connsiteY4" fmla="*/ 77127 h 62161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05067 h 649554"/>
                          <a:gd name="connsiteX1" fmla="*/ 77127 w 154254"/>
                          <a:gd name="connsiteY1" fmla="*/ 0 h 649554"/>
                          <a:gd name="connsiteX2" fmla="*/ 154254 w 154254"/>
                          <a:gd name="connsiteY2" fmla="*/ 105067 h 649554"/>
                          <a:gd name="connsiteX3" fmla="*/ 79667 w 154254"/>
                          <a:gd name="connsiteY3" fmla="*/ 649554 h 649554"/>
                          <a:gd name="connsiteX4" fmla="*/ 0 w 154254"/>
                          <a:gd name="connsiteY4" fmla="*/ 105067 h 6495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  <a:gd name="connsiteX0" fmla="*/ 0 w 154254"/>
                          <a:gd name="connsiteY0" fmla="*/ 117767 h 662254"/>
                          <a:gd name="connsiteX1" fmla="*/ 77127 w 154254"/>
                          <a:gd name="connsiteY1" fmla="*/ 0 h 662254"/>
                          <a:gd name="connsiteX2" fmla="*/ 154254 w 154254"/>
                          <a:gd name="connsiteY2" fmla="*/ 117767 h 662254"/>
                          <a:gd name="connsiteX3" fmla="*/ 79667 w 154254"/>
                          <a:gd name="connsiteY3" fmla="*/ 662254 h 662254"/>
                          <a:gd name="connsiteX4" fmla="*/ 0 w 154254"/>
                          <a:gd name="connsiteY4" fmla="*/ 117767 h 6622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4254" h="662254">
                            <a:moveTo>
                              <a:pt x="0" y="117767"/>
                            </a:moveTo>
                            <a:cubicBezTo>
                              <a:pt x="0" y="75171"/>
                              <a:pt x="12943" y="0"/>
                              <a:pt x="77127" y="0"/>
                            </a:cubicBezTo>
                            <a:cubicBezTo>
                              <a:pt x="141311" y="0"/>
                              <a:pt x="154254" y="75171"/>
                              <a:pt x="154254" y="117767"/>
                            </a:cubicBezTo>
                            <a:cubicBezTo>
                              <a:pt x="154254" y="160363"/>
                              <a:pt x="91783" y="662254"/>
                              <a:pt x="79667" y="662254"/>
                            </a:cubicBezTo>
                            <a:cubicBezTo>
                              <a:pt x="67551" y="662254"/>
                              <a:pt x="0" y="160363"/>
                              <a:pt x="0" y="117767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sp>
            <p:nvSpPr>
              <p:cNvPr id="700" name="テキスト ボックス 699"/>
              <p:cNvSpPr txBox="1"/>
              <p:nvPr/>
            </p:nvSpPr>
            <p:spPr>
              <a:xfrm>
                <a:off x="3286647" y="4455383"/>
                <a:ext cx="923609" cy="4774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dist"/>
                <a:r>
                  <a:rPr lang="ja-JP" altLang="en-US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日 本 国</a:t>
                </a:r>
                <a:endPara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endParaRPr>
              </a:p>
              <a:p>
                <a:pPr algn="dist"/>
                <a:r>
                  <a:rPr lang="ja-JP" altLang="en-US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旅　  券</a:t>
                </a:r>
                <a:endParaRPr lang="en-US" altLang="ja-JP" dirty="0" smtClean="0"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701" name="テキスト ボックス 700"/>
              <p:cNvSpPr txBox="1"/>
              <p:nvPr/>
            </p:nvSpPr>
            <p:spPr>
              <a:xfrm>
                <a:off x="3338115" y="5672165"/>
                <a:ext cx="820672" cy="2688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JAPAN</a:t>
                </a:r>
              </a:p>
            </p:txBody>
          </p:sp>
          <p:sp>
            <p:nvSpPr>
              <p:cNvPr id="702" name="テキスト ボックス 701"/>
              <p:cNvSpPr txBox="1"/>
              <p:nvPr/>
            </p:nvSpPr>
            <p:spPr>
              <a:xfrm>
                <a:off x="3338115" y="6036570"/>
                <a:ext cx="820672" cy="1832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 smtClean="0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  <a:latin typeface="メイリオ" pitchFamily="50" charset="-128"/>
                    <a:ea typeface="メイリオ" pitchFamily="50" charset="-128"/>
                  </a:rPr>
                  <a:t>PASSPORT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941656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32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PPTX190_パスポートのイラスト</dc:title>
  <dc:subject>PPTX190_パスポートのイラスト</dc:subject>
  <dc:creator>http://www.digipot.net</dc:creator>
  <cp:lastModifiedBy/>
  <cp:revision>1</cp:revision>
  <dcterms:created xsi:type="dcterms:W3CDTF">2014-05-08T07:12:24Z</dcterms:created>
  <dcterms:modified xsi:type="dcterms:W3CDTF">2014-06-05T05:02:20Z</dcterms:modified>
  <cp:category/>
  <cp:version>1</cp:version>
</cp:coreProperties>
</file>